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86" r:id="rId2"/>
    <p:sldId id="288" r:id="rId3"/>
    <p:sldId id="257" r:id="rId4"/>
    <p:sldId id="258" r:id="rId5"/>
    <p:sldId id="259" r:id="rId6"/>
    <p:sldId id="260" r:id="rId7"/>
    <p:sldId id="287" r:id="rId8"/>
    <p:sldId id="261" r:id="rId9"/>
    <p:sldId id="28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78" r:id="rId30"/>
    <p:sldId id="283" r:id="rId31"/>
    <p:sldId id="284" r:id="rId32"/>
    <p:sldId id="285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E995C-38D5-4F71-AA6F-9D6092B68094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1E4CB-843F-46B4-8D3A-3BA8C80781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374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767840" y="1182624"/>
            <a:ext cx="674751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1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54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06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630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48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372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34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396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1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01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CB1CE-3F5C-4ED6-A843-70236990EE0F}" type="datetimeFigureOut">
              <a:rPr lang="ko-KR" altLang="en-US" smtClean="0"/>
              <a:t>2020-02-11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DA2F6-EB31-46AE-B9C2-6212E88A0F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81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e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143000" y="1717312"/>
            <a:ext cx="6858000" cy="1050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 smtClean="0"/>
              <a:t>Computer Graphics</a:t>
            </a:r>
            <a:endParaRPr lang="ko-KR" altLang="en-US" sz="6000" b="1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211094" y="2832447"/>
            <a:ext cx="6858000" cy="1241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3600" b="1" dirty="0" smtClean="0"/>
              <a:t>Team </a:t>
            </a:r>
            <a:r>
              <a:rPr lang="en-US" altLang="ko-KR" sz="3600" b="1" smtClean="0"/>
              <a:t>Project </a:t>
            </a:r>
            <a:r>
              <a:rPr lang="en-US" altLang="ko-KR" sz="3600" b="1" smtClean="0"/>
              <a:t>1</a:t>
            </a:r>
            <a:endParaRPr lang="en-US" altLang="ko-KR" sz="36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87" y="680792"/>
            <a:ext cx="1418626" cy="10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- </a:t>
            </a:r>
            <a:r>
              <a:rPr lang="en-US" altLang="ko-KR" sz="2400" b="1" dirty="0" smtClean="0"/>
              <a:t>reflection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3016" y="4381384"/>
            <a:ext cx="847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For reflection, first we should move the camera position to under the water.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We should take a picture only above of water.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Therefore, </a:t>
            </a:r>
            <a:r>
              <a:rPr lang="en-US" altLang="ko-KR" dirty="0" err="1" smtClean="0"/>
              <a:t>gl</a:t>
            </a:r>
            <a:r>
              <a:rPr lang="en-US" altLang="ko-KR" dirty="0" smtClean="0"/>
              <a:t> Clip distance is used, and the clip plane is used in Vertex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FF0000"/>
                </a:solidFill>
              </a:rPr>
              <a:t>It is a First Frame buffer Texture.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65" y="1602644"/>
            <a:ext cx="3748189" cy="23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- </a:t>
            </a:r>
            <a:r>
              <a:rPr lang="en-US" altLang="ko-KR" sz="2400" b="1" dirty="0" smtClean="0"/>
              <a:t>refraction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3016" y="4381384"/>
            <a:ext cx="847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For refraction, we don’t need to move the camera. (</a:t>
            </a:r>
            <a:r>
              <a:rPr lang="en-US" altLang="ko-KR" dirty="0"/>
              <a:t>S</a:t>
            </a:r>
            <a:r>
              <a:rPr lang="en-US" altLang="ko-KR" dirty="0" smtClean="0"/>
              <a:t>nell’s law is not used)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We should take a picture only below of water.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It is same as reflection time, but the clip plane is inversed.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FF0000"/>
                </a:solidFill>
              </a:rPr>
              <a:t>It is a Second Frame buffer Texture.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18" y="1604766"/>
            <a:ext cx="3707486" cy="21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- </a:t>
            </a:r>
            <a:r>
              <a:rPr lang="en-US" altLang="ko-KR" sz="2400" b="1" dirty="0" smtClean="0"/>
              <a:t>mix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3016" y="4381384"/>
            <a:ext cx="847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Third time, Render all objects.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 render water, Bind refraction texture, reflection texture, and mix it in Frag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705" y="2055108"/>
            <a:ext cx="2056012" cy="11773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991" y="2055108"/>
            <a:ext cx="2096898" cy="1316577"/>
          </a:xfrm>
          <a:prstGeom prst="rect">
            <a:avLst/>
          </a:prstGeom>
        </p:spPr>
      </p:pic>
      <p:cxnSp>
        <p:nvCxnSpPr>
          <p:cNvPr id="5" name="직선 연결선 4"/>
          <p:cNvCxnSpPr>
            <a:stCxn id="7" idx="3"/>
          </p:cNvCxnSpPr>
          <p:nvPr/>
        </p:nvCxnSpPr>
        <p:spPr>
          <a:xfrm flipV="1">
            <a:off x="4366889" y="2713396"/>
            <a:ext cx="516396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625087" y="2431245"/>
            <a:ext cx="0" cy="5188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966" y="1230517"/>
            <a:ext cx="4947751" cy="29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– </a:t>
            </a:r>
            <a:r>
              <a:rPr lang="en-US" altLang="ko-KR" sz="2400" b="1" dirty="0" err="1" smtClean="0"/>
              <a:t>dudv</a:t>
            </a:r>
            <a:r>
              <a:rPr lang="en-US" altLang="ko-KR" sz="2400" b="1" dirty="0" smtClean="0"/>
              <a:t>, normal map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3016" y="4381384"/>
            <a:ext cx="847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For reality, we used </a:t>
            </a:r>
            <a:r>
              <a:rPr lang="en-US" altLang="ko-KR" dirty="0" err="1" smtClean="0"/>
              <a:t>dudv</a:t>
            </a:r>
            <a:r>
              <a:rPr lang="en-US" altLang="ko-KR" dirty="0" smtClean="0"/>
              <a:t> map and normal map.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Above jpg file is popular in internet.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62" y="1687420"/>
            <a:ext cx="4104803" cy="200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10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– </a:t>
            </a:r>
            <a:r>
              <a:rPr lang="en-US" altLang="ko-KR" sz="2400" b="1" dirty="0" err="1" smtClean="0"/>
              <a:t>dudv</a:t>
            </a:r>
            <a:r>
              <a:rPr lang="en-US" altLang="ko-KR" sz="2400" b="1" dirty="0" smtClean="0"/>
              <a:t> map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3016" y="4381384"/>
            <a:ext cx="847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Dudv</a:t>
            </a:r>
            <a:r>
              <a:rPr lang="en-US" altLang="ko-KR" dirty="0" smtClean="0"/>
              <a:t> map makes distortion.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This texture will be used as texture coordinates and make water wave warp effect.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GL_REPEAT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 looks like flow, simple variable is transferred to vertex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and change </a:t>
            </a:r>
            <a:r>
              <a:rPr lang="en-US" altLang="ko-KR" dirty="0" err="1" smtClean="0"/>
              <a:t>tc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0" name="그림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54"/>
          <a:stretch/>
        </p:blipFill>
        <p:spPr bwMode="auto">
          <a:xfrm>
            <a:off x="423016" y="1644578"/>
            <a:ext cx="1444695" cy="145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78" y="1273246"/>
            <a:ext cx="4727307" cy="28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4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– </a:t>
            </a:r>
            <a:r>
              <a:rPr lang="en-US" altLang="ko-KR" sz="2400" b="1" dirty="0" smtClean="0"/>
              <a:t>normal map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23016" y="4381384"/>
            <a:ext cx="8476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Normal map is used to implement specular.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Light is calculated with normal vector.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Therefore, if we distort normal vector, then the specular light looks like above.</a:t>
            </a:r>
            <a:endParaRPr lang="en-US" altLang="ko-KR" dirty="0"/>
          </a:p>
        </p:txBody>
      </p:sp>
      <p:pic>
        <p:nvPicPr>
          <p:cNvPr id="7" name="그림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4"/>
          <a:stretch/>
        </p:blipFill>
        <p:spPr bwMode="auto">
          <a:xfrm>
            <a:off x="298315" y="1473412"/>
            <a:ext cx="1549940" cy="1594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55" y="1335932"/>
            <a:ext cx="4807314" cy="28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– </a:t>
            </a:r>
            <a:r>
              <a:rPr lang="en-US" altLang="ko-KR" sz="2400" b="1" dirty="0" smtClean="0"/>
              <a:t>Final Picture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553838" y="5542218"/>
            <a:ext cx="1653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Final Picture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843" y="1633687"/>
            <a:ext cx="6387830" cy="38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4. Terrain – </a:t>
            </a:r>
            <a:r>
              <a:rPr lang="en-US" altLang="ko-KR" sz="2400" b="1" dirty="0" smtClean="0"/>
              <a:t>Height map</a:t>
            </a:r>
            <a:endParaRPr lang="ko-KR" altLang="en-US" sz="4400" b="1" dirty="0"/>
          </a:p>
        </p:txBody>
      </p:sp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4" y="1725627"/>
            <a:ext cx="1405958" cy="1646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519" y="1408554"/>
            <a:ext cx="4471923" cy="2680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3016" y="4381384"/>
                <a:ext cx="84760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To make a terrain, we use height map. (256*256 jpg file)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dirty="0" smtClean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Because it is jpg file, the height can be from 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255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dirty="0" smtClean="0"/>
                  <a:t>For huge scale, we scale it 8.0f.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16" y="4381384"/>
                <a:ext cx="8476033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575" t="-247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16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4. Terrain – </a:t>
            </a:r>
            <a:r>
              <a:rPr lang="en-US" altLang="ko-KR" sz="2400" b="1" dirty="0" smtClean="0"/>
              <a:t>Height map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3016" y="4381384"/>
            <a:ext cx="847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Red value is sand texture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Green value is snow texture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Blue value is stone texture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1-(R+G+B) is grass texture</a:t>
            </a:r>
            <a:endParaRPr lang="en-US" altLang="ko-KR" dirty="0"/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6" y="1451755"/>
            <a:ext cx="7156802" cy="1986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936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4. Terrain – </a:t>
            </a:r>
            <a:r>
              <a:rPr lang="en-US" altLang="ko-KR" sz="2400" b="1" dirty="0" smtClean="0"/>
              <a:t>Height map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3016" y="4381384"/>
            <a:ext cx="8476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All textures are bound by </a:t>
            </a:r>
            <a:r>
              <a:rPr lang="en-US" altLang="ko-KR" dirty="0" err="1" smtClean="0"/>
              <a:t>gl</a:t>
            </a:r>
            <a:r>
              <a:rPr lang="en-US" altLang="ko-KR" dirty="0" smtClean="0"/>
              <a:t> Activate Texture.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It is passed to fragment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simultaneously.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26" y="1451755"/>
            <a:ext cx="7156802" cy="1986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4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Contents</a:t>
            </a:r>
            <a:endParaRPr lang="ko-KR" alt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1316" y="1408554"/>
            <a:ext cx="769782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Game Introduction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TCP / IP Socket Programming (</a:t>
            </a:r>
            <a:r>
              <a:rPr lang="en-US" altLang="ko-KR" dirty="0" err="1" smtClean="0"/>
              <a:t>PvP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Water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- Reflection, Refraction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en-US" altLang="ko-KR" sz="1400" dirty="0" err="1" smtClean="0">
                <a:solidFill>
                  <a:schemeClr val="bg1">
                    <a:lumMod val="50000"/>
                  </a:schemeClr>
                </a:solidFill>
              </a:rPr>
              <a:t>DuDv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map, Normal map</a:t>
            </a:r>
          </a:p>
          <a:p>
            <a:pPr marL="342900" indent="-342900">
              <a:buAutoNum type="arabicPeriod" startAt="4"/>
            </a:pPr>
            <a:r>
              <a:rPr lang="en-US" altLang="ko-KR" dirty="0" smtClean="0"/>
              <a:t>Terrain</a:t>
            </a:r>
          </a:p>
          <a:p>
            <a:r>
              <a:rPr lang="en-US" altLang="ko-KR" dirty="0" smtClean="0"/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- Height map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- Blend map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For system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Camera Movement</a:t>
            </a:r>
          </a:p>
          <a:p>
            <a:pPr marL="342900" indent="-342900">
              <a:buAutoNum type="arabicPeriod" startAt="5"/>
            </a:pPr>
            <a:r>
              <a:rPr lang="en-US" altLang="ko-KR" dirty="0" err="1" smtClean="0"/>
              <a:t>SkyBox</a:t>
            </a:r>
            <a:endParaRPr lang="en-US" altLang="ko-KR" dirty="0" smtClean="0"/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Collision Detection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GUI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Special Skills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Zoom blur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Particle</a:t>
            </a:r>
          </a:p>
          <a:p>
            <a:pPr marL="342900" indent="-342900">
              <a:buAutoNum type="arabicPeriod" startAt="5"/>
            </a:pPr>
            <a:r>
              <a:rPr lang="en-US" altLang="ko-KR" dirty="0" smtClean="0"/>
              <a:t>Zoom</a:t>
            </a:r>
          </a:p>
          <a:p>
            <a:pPr marL="342900" indent="-342900">
              <a:buAutoNum type="arabicPeriod" startAt="5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32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4. Terrain – </a:t>
            </a:r>
            <a:r>
              <a:rPr lang="en-US" altLang="ko-KR" sz="2400" b="1" dirty="0" smtClean="0"/>
              <a:t>Height map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4601877"/>
            <a:ext cx="847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We can get this terrain. Some texture is blended.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25" y="1478443"/>
            <a:ext cx="4850860" cy="290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5</a:t>
            </a:r>
            <a:r>
              <a:rPr lang="en-US" altLang="ko-KR" sz="4400" b="1" dirty="0" smtClean="0"/>
              <a:t>. Fog System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4601877"/>
            <a:ext cx="847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Something objects which are located far, we can’t see it well.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For reality, we implement fog system.</a:t>
            </a:r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553" y="1305031"/>
            <a:ext cx="5317787" cy="315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6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5</a:t>
            </a:r>
            <a:r>
              <a:rPr lang="en-US" altLang="ko-KR" sz="4400" b="1" dirty="0" smtClean="0"/>
              <a:t>. Fog System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3881042"/>
            <a:ext cx="847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If we pass the camera eye position to vertex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, the </a:t>
            </a:r>
            <a:r>
              <a:rPr lang="en-US" altLang="ko-KR" dirty="0" err="1" smtClean="0"/>
              <a:t>glsl</a:t>
            </a:r>
            <a:r>
              <a:rPr lang="en-US" altLang="ko-KR" dirty="0" smtClean="0"/>
              <a:t> can know the distance.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Calculate the distance between </a:t>
            </a:r>
            <a:r>
              <a:rPr lang="en-US" altLang="ko-KR" dirty="0" err="1" smtClean="0"/>
              <a:t>gl_Position</a:t>
            </a:r>
            <a:r>
              <a:rPr lang="en-US" altLang="ko-KR" dirty="0"/>
              <a:t> </a:t>
            </a:r>
            <a:r>
              <a:rPr lang="en-US" altLang="ko-KR" dirty="0" smtClean="0"/>
              <a:t>and camera eye.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Pass the distance to fragment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Fragment </a:t>
            </a:r>
            <a:r>
              <a:rPr lang="en-US" altLang="ko-KR" dirty="0" err="1" smtClean="0"/>
              <a:t>shader</a:t>
            </a:r>
            <a:r>
              <a:rPr lang="en-US" altLang="ko-KR" dirty="0" smtClean="0"/>
              <a:t> will add sky color as much as value which use exponential function.</a:t>
            </a:r>
          </a:p>
          <a:p>
            <a:endParaRPr lang="en-US" altLang="ko-KR" dirty="0"/>
          </a:p>
        </p:txBody>
      </p:sp>
      <p:sp>
        <p:nvSpPr>
          <p:cNvPr id="4" name="타원 3"/>
          <p:cNvSpPr/>
          <p:nvPr/>
        </p:nvSpPr>
        <p:spPr>
          <a:xfrm>
            <a:off x="3391711" y="3106366"/>
            <a:ext cx="194553" cy="194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008452" y="3106366"/>
            <a:ext cx="194553" cy="194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/>
          <p:cNvSpPr/>
          <p:nvPr/>
        </p:nvSpPr>
        <p:spPr>
          <a:xfrm rot="401978" flipH="1">
            <a:off x="711321" y="1834066"/>
            <a:ext cx="604456" cy="378644"/>
          </a:xfrm>
          <a:prstGeom prst="cube">
            <a:avLst>
              <a:gd name="adj" fmla="val 217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30886" y="1959768"/>
            <a:ext cx="223462" cy="223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4082" y="145027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camera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5"/>
            <a:endCxn id="4" idx="2"/>
          </p:cNvCxnSpPr>
          <p:nvPr/>
        </p:nvCxnSpPr>
        <p:spPr>
          <a:xfrm>
            <a:off x="1121623" y="2150505"/>
            <a:ext cx="2270088" cy="1053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endCxn id="7" idx="2"/>
          </p:cNvCxnSpPr>
          <p:nvPr/>
        </p:nvCxnSpPr>
        <p:spPr>
          <a:xfrm>
            <a:off x="1145525" y="2150505"/>
            <a:ext cx="4862927" cy="1053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5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6. Camera Movement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3881042"/>
            <a:ext cx="8476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The camera position is controlled by mouse.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We can look same at position.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Camera move half above sphere, because under the water is ridiculous.</a:t>
            </a:r>
          </a:p>
          <a:p>
            <a:endParaRPr lang="en-US" altLang="ko-KR" dirty="0"/>
          </a:p>
        </p:txBody>
      </p:sp>
      <p:sp>
        <p:nvSpPr>
          <p:cNvPr id="4" name="타원 3"/>
          <p:cNvSpPr/>
          <p:nvPr/>
        </p:nvSpPr>
        <p:spPr>
          <a:xfrm>
            <a:off x="3391711" y="3106366"/>
            <a:ext cx="194553" cy="19455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정육면체 7"/>
          <p:cNvSpPr/>
          <p:nvPr/>
        </p:nvSpPr>
        <p:spPr>
          <a:xfrm rot="401978" flipH="1">
            <a:off x="711321" y="1834066"/>
            <a:ext cx="604456" cy="378644"/>
          </a:xfrm>
          <a:prstGeom prst="cube">
            <a:avLst>
              <a:gd name="adj" fmla="val 217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30886" y="1959768"/>
            <a:ext cx="223462" cy="223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4082" y="1450271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camera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0" idx="5"/>
            <a:endCxn id="4" idx="2"/>
          </p:cNvCxnSpPr>
          <p:nvPr/>
        </p:nvCxnSpPr>
        <p:spPr>
          <a:xfrm>
            <a:off x="1121623" y="2150505"/>
            <a:ext cx="2270088" cy="1053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476341" y="2246677"/>
            <a:ext cx="8431" cy="911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정육면체 14"/>
          <p:cNvSpPr/>
          <p:nvPr/>
        </p:nvSpPr>
        <p:spPr>
          <a:xfrm rot="401978" flipH="1">
            <a:off x="3089483" y="1759071"/>
            <a:ext cx="604456" cy="378644"/>
          </a:xfrm>
          <a:prstGeom prst="cube">
            <a:avLst>
              <a:gd name="adj" fmla="val 217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09048" y="1884773"/>
            <a:ext cx="223462" cy="223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52244" y="137527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camera</a:t>
            </a:r>
            <a:endParaRPr lang="ko-KR" altLang="en-US" dirty="0"/>
          </a:p>
        </p:txBody>
      </p:sp>
      <p:sp>
        <p:nvSpPr>
          <p:cNvPr id="18" name="정육면체 17"/>
          <p:cNvSpPr/>
          <p:nvPr/>
        </p:nvSpPr>
        <p:spPr>
          <a:xfrm rot="401978" flipH="1">
            <a:off x="5342056" y="1853570"/>
            <a:ext cx="604456" cy="378644"/>
          </a:xfrm>
          <a:prstGeom prst="cube">
            <a:avLst>
              <a:gd name="adj" fmla="val 2172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61621" y="1979272"/>
            <a:ext cx="223462" cy="223462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304817" y="1469775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camera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3559411" y="2057137"/>
            <a:ext cx="1957174" cy="1140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87680" y="5748996"/>
            <a:ext cx="8442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cam.eye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vec3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vec2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(distance), 40.0f) </a:t>
            </a:r>
            <a:r>
              <a:rPr lang="en-US" altLang="ko-KR" sz="1100" dirty="0" smtClean="0">
                <a:solidFill>
                  <a:srgbClr val="0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100" dirty="0" smtClean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vec3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(sin(angle -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cur.x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* 80.0f, cos(angle -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cur.x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 * 80.0f, </a:t>
            </a:r>
            <a:r>
              <a:rPr lang="en-US" altLang="ko-KR" sz="1100" dirty="0" err="1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cur.y</a:t>
            </a:r>
            <a:r>
              <a:rPr lang="en-US" altLang="ko-KR" sz="1100" dirty="0" smtClean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* 10.0f);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1558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7</a:t>
            </a:r>
            <a:r>
              <a:rPr lang="en-US" altLang="ko-KR" sz="4400" b="1" dirty="0" smtClean="0"/>
              <a:t>. Sky box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3881042"/>
            <a:ext cx="8476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The background is important things.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If we use just cube form, It looks like above.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 overcome this, we just get rid of the value of View matrix 3rows (eye)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5" y="1285189"/>
            <a:ext cx="4120896" cy="24701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1285189"/>
            <a:ext cx="4168340" cy="24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8. Collision Detection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3881042"/>
            <a:ext cx="8476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For more elaborate, Between ship and ship, ship and terrain collision is detected by some points.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The number of points is 8, and these are every corner and every center of edge.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7" name="그림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50" y="1408554"/>
            <a:ext cx="1220357" cy="1864835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53" y="1754194"/>
            <a:ext cx="2079486" cy="11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9</a:t>
            </a:r>
            <a:r>
              <a:rPr lang="en-US" altLang="ko-KR" sz="4400" b="1" dirty="0" smtClean="0"/>
              <a:t>. GUI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9" y="3881042"/>
            <a:ext cx="8476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All GUIs are implemented by rectangle model and texture.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Above score board has a special shape. This is rendered by 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file.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1285190"/>
            <a:ext cx="4168340" cy="24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2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10. Special Skills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8899" y="1973413"/>
            <a:ext cx="225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 Skills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5" y="2460498"/>
            <a:ext cx="487680" cy="510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0" y="2460498"/>
            <a:ext cx="527562" cy="512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5" y="3084557"/>
            <a:ext cx="495300" cy="487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5" y="3656649"/>
            <a:ext cx="487680" cy="4948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5" y="4269254"/>
            <a:ext cx="495300" cy="4866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36" y="2445258"/>
            <a:ext cx="525780" cy="525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76" y="3604455"/>
            <a:ext cx="495300" cy="4876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8" y="4177520"/>
            <a:ext cx="521208" cy="529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36" y="3075054"/>
            <a:ext cx="465064" cy="4857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16536" y="1990541"/>
            <a:ext cx="225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Client Skills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2033712" y="252348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Anchor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033711" y="3143731"/>
            <a:ext cx="84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Stealth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33710" y="3693800"/>
            <a:ext cx="150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Flamethrower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20724" y="43268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Dash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21249" y="4257406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Accelerator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90769" y="3656649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Sniper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21249" y="3133255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Barrier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86350" y="2516115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Trap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9651" y="5268216"/>
            <a:ext cx="686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Total 8 Skills, each has cool time, damage, duration etc..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10. Special Skills -</a:t>
            </a:r>
            <a:r>
              <a:rPr lang="en-US" altLang="ko-KR" sz="2800" b="1" dirty="0" smtClean="0"/>
              <a:t>Techniques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8899" y="1973413"/>
            <a:ext cx="225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Server Skills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5" y="2460498"/>
            <a:ext cx="487680" cy="510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90" y="2460498"/>
            <a:ext cx="527562" cy="512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5" y="3084557"/>
            <a:ext cx="495300" cy="487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5" y="3656649"/>
            <a:ext cx="487680" cy="4948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5" y="4269254"/>
            <a:ext cx="495300" cy="4866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36" y="2445258"/>
            <a:ext cx="525780" cy="5257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76" y="3604455"/>
            <a:ext cx="495300" cy="4876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8" y="4177520"/>
            <a:ext cx="521208" cy="529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36" y="3075054"/>
            <a:ext cx="465064" cy="4857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16536" y="1990541"/>
            <a:ext cx="225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Client Skills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2033712" y="252348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Nothing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3711" y="3143731"/>
            <a:ext cx="199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Alpha value control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3710" y="3693800"/>
            <a:ext cx="9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Particles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20724" y="4326820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Zoom blur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0769" y="3656649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Zoom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1249" y="3133255"/>
            <a:ext cx="202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Smooth GUI control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86350" y="2516115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Nothing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2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11. Zoom blur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737" y="4807634"/>
            <a:ext cx="8476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If player use dash skill or accelerator skill, the zoom blur effect is on.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To implement this, we use another frame buffer only if the blur is turned on.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819" y="2062329"/>
            <a:ext cx="4465215" cy="267651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3" y="1388703"/>
            <a:ext cx="495300" cy="4866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44" y="1366382"/>
            <a:ext cx="521208" cy="5291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3332" y="1446269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Zoom blur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1. Battleship Game</a:t>
            </a:r>
            <a:endParaRPr lang="ko-KR" altLang="en-US" sz="4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49" y="1718373"/>
            <a:ext cx="5402094" cy="32012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965" y="5045413"/>
            <a:ext cx="7697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Battleship Player vs Player game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Kill other player’s ship with canon attack, skills.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The aim is to achieve goal score. </a:t>
            </a:r>
          </a:p>
        </p:txBody>
      </p:sp>
    </p:spTree>
    <p:extLst>
      <p:ext uri="{BB962C8B-B14F-4D97-AF65-F5344CB8AC3E}">
        <p14:creationId xmlns:p14="http://schemas.microsoft.com/office/powerpoint/2010/main" val="42367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12. Particles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7657" y="3995678"/>
            <a:ext cx="84760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When player use flamethrower, particles will appear.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All particles position, color will be stored to array.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By </a:t>
            </a:r>
            <a:r>
              <a:rPr lang="en-US" altLang="ko-KR" dirty="0" err="1" smtClean="0"/>
              <a:t>glVertexAttribDivisor</a:t>
            </a:r>
            <a:r>
              <a:rPr lang="en-US" altLang="ko-KR" dirty="0" smtClean="0"/>
              <a:t>, texture vertex, position, color will be </a:t>
            </a:r>
            <a:r>
              <a:rPr lang="en-US" altLang="ko-KR" dirty="0" err="1" smtClean="0"/>
              <a:t>devided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Position and Color is a unit of instance, the second parameter is 1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Used GL_ONE. 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03" y="1408554"/>
            <a:ext cx="487680" cy="4948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7291" y="1471314"/>
            <a:ext cx="97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Particles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5" name="그림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61" y="1322492"/>
            <a:ext cx="4052887" cy="24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13. Zoom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7657" y="3995678"/>
            <a:ext cx="847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Above two pictures have same camera eye, at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It is controlled by modifying perspective matrix.</a:t>
            </a:r>
            <a:endParaRPr lang="en-US" altLang="ko-KR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1" y="1446401"/>
            <a:ext cx="495300" cy="4876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60984" y="1498595"/>
            <a:ext cx="165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Zoom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208" y="1929973"/>
            <a:ext cx="3166674" cy="18765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03" y="1929973"/>
            <a:ext cx="3066288" cy="18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85873" y="2481072"/>
            <a:ext cx="2956560" cy="1823082"/>
          </a:xfrm>
        </p:spPr>
        <p:txBody>
          <a:bodyPr anchor="ctr">
            <a:normAutofit fontScale="90000"/>
          </a:bodyPr>
          <a:lstStyle/>
          <a:p>
            <a:r>
              <a:rPr lang="en-US" altLang="ko-KR" sz="4400" b="1" dirty="0" smtClean="0"/>
              <a:t>Thanks</a:t>
            </a:r>
            <a:br>
              <a:rPr lang="en-US" altLang="ko-KR" sz="4400" b="1" dirty="0" smtClean="0"/>
            </a:br>
            <a:r>
              <a:rPr lang="en-US" altLang="ko-KR" sz="4400" b="1" dirty="0"/>
              <a:t/>
            </a:r>
            <a:br>
              <a:rPr lang="en-US" altLang="ko-KR" sz="4400" b="1" dirty="0"/>
            </a:br>
            <a:r>
              <a:rPr lang="en-US" altLang="ko-KR" sz="4400" b="1" dirty="0" err="1" smtClean="0"/>
              <a:t>QnA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1187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1. Battleship Game</a:t>
            </a:r>
            <a:endParaRPr lang="ko-KR" alt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7965" y="5045413"/>
            <a:ext cx="769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P2P way connection (TCP/IP)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09" y="1549857"/>
            <a:ext cx="5239966" cy="310516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1556426" y="2003898"/>
            <a:ext cx="4863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4908" y="1850009"/>
            <a:ext cx="911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My Status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4638" y="3867261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My Skills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556426" y="4021149"/>
            <a:ext cx="843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4662792" y="3405909"/>
            <a:ext cx="0" cy="1477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53064" y="482705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My Ship</a:t>
            </a:r>
            <a:endParaRPr lang="ko-KR" altLang="en-US" sz="1400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625830" y="2254803"/>
            <a:ext cx="199417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13224" y="2100914"/>
            <a:ext cx="143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Other ship status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625830" y="2803857"/>
            <a:ext cx="199417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650398" y="264519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Other ship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5129719" y="1816064"/>
            <a:ext cx="25206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50397" y="1661581"/>
            <a:ext cx="842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Kill Score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182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2. TCP IP Socket Programming</a:t>
            </a:r>
            <a:endParaRPr lang="ko-KR" alt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9897" y="4835760"/>
            <a:ext cx="7697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Press ‘+’ to do server role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write server player’s computer IP and press ‘Enter’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Then, </a:t>
            </a:r>
            <a:r>
              <a:rPr lang="en-US" altLang="ko-KR" dirty="0" err="1" smtClean="0"/>
              <a:t>bin_execute</a:t>
            </a:r>
            <a:r>
              <a:rPr lang="en-US" altLang="ko-KR" dirty="0" smtClean="0"/>
              <a:t> file will create process, main game.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pic>
        <p:nvPicPr>
          <p:cNvPr id="19" name="그림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825" y="1685054"/>
            <a:ext cx="2658893" cy="296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65" y="1355388"/>
            <a:ext cx="3057641" cy="1810257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3774332" y="1874579"/>
            <a:ext cx="2114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2. TCP IP Socket Programming</a:t>
            </a:r>
            <a:endParaRPr lang="ko-KR" altLang="en-US" sz="4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810" y="2271409"/>
            <a:ext cx="1704975" cy="1524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65" y="2271409"/>
            <a:ext cx="1704975" cy="152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5465" y="190207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0120" y="190207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Client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878094" y="2736715"/>
            <a:ext cx="15888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878094" y="3388469"/>
            <a:ext cx="15270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77909" y="2877926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Data Transfer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59628" y="3751953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Ship position, angle, …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584283" y="3795409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Ship position, angle, …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43711" y="4382631"/>
            <a:ext cx="847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If the main game is executed, it will create a new thread to communicate each other.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All data transfer is performed at Update time.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07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 smtClean="0"/>
              <a:t>2. </a:t>
            </a:r>
            <a:r>
              <a:rPr lang="en-US" altLang="ko-KR" sz="4400" b="1" dirty="0"/>
              <a:t>TCP IP Socket Programming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3709" y="4571607"/>
            <a:ext cx="847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HELPER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This is the first scene.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It will execute the main program along player setting.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It will pass the parameter to main (</a:t>
            </a:r>
            <a:r>
              <a:rPr lang="en-US" altLang="ko-KR" dirty="0" err="1" smtClean="0"/>
              <a:t>argc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argv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85" y="1355544"/>
            <a:ext cx="5202483" cy="30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4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</a:t>
            </a:r>
            <a:r>
              <a:rPr lang="en-US" altLang="ko-KR" sz="2400" b="1" dirty="0" smtClean="0"/>
              <a:t>– Reflection, Refraction</a:t>
            </a:r>
            <a:endParaRPr lang="ko-KR" alt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3711" y="4382631"/>
            <a:ext cx="8476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/>
              <a:t>The ocean is implemented by some frame buffers.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smtClean="0"/>
              <a:t>All objects are rendered 3 times.</a:t>
            </a:r>
            <a:endParaRPr lang="ko-KR" altLang="en-US" dirty="0"/>
          </a:p>
        </p:txBody>
      </p:sp>
      <p:pic>
        <p:nvPicPr>
          <p:cNvPr id="14" name="그림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162" y="1789518"/>
            <a:ext cx="3556498" cy="2023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0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3" y="357892"/>
            <a:ext cx="1097068" cy="801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1923" y="357892"/>
            <a:ext cx="7425447" cy="105066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400" b="1" dirty="0"/>
              <a:t>3</a:t>
            </a:r>
            <a:r>
              <a:rPr lang="en-US" altLang="ko-KR" sz="4400" b="1" dirty="0" smtClean="0"/>
              <a:t>. Water </a:t>
            </a:r>
            <a:r>
              <a:rPr lang="en-US" altLang="ko-KR" sz="2400" b="1" dirty="0" smtClean="0"/>
              <a:t>– flow chart</a:t>
            </a:r>
            <a:endParaRPr lang="ko-KR" altLang="en-US" sz="44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822448" y="1353690"/>
            <a:ext cx="3017520" cy="2251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Move Camera position (-z)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28544" y="1624442"/>
            <a:ext cx="3017520" cy="2251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Set the Clip space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27504" y="1886570"/>
            <a:ext cx="4632960" cy="2251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Render all objects which are not clipped 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31008" y="2148698"/>
            <a:ext cx="3200400" cy="2251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Save to Reflection Frame buffer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54224" y="2979478"/>
            <a:ext cx="3736848" cy="22517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Move Camera position correctly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13888" y="3241606"/>
            <a:ext cx="3017520" cy="2251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Set the Clip space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157984" y="3512524"/>
            <a:ext cx="4632960" cy="2251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Render all objects which are not clipped 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22448" y="3774652"/>
            <a:ext cx="3200400" cy="2251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Save to Refraction Frame buffer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99232" y="4659848"/>
            <a:ext cx="3017520" cy="2251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Disable the Clip space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3696" y="4921976"/>
            <a:ext cx="1914144" cy="2251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Render all object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66544" y="5184718"/>
            <a:ext cx="5382768" cy="2251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Mix two frame buffer texture and render the water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" y="175564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1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0559" y="325259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0558" y="4815055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Step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6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1085</Words>
  <Application>Microsoft Office PowerPoint</Application>
  <PresentationFormat>화면 슬라이드 쇼(4:3)</PresentationFormat>
  <Paragraphs>219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돋움체</vt:lpstr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Contents</vt:lpstr>
      <vt:lpstr>1. Battleship Game</vt:lpstr>
      <vt:lpstr>1. Battleship Game</vt:lpstr>
      <vt:lpstr>2. TCP IP Socket Programming</vt:lpstr>
      <vt:lpstr>2. TCP IP Socket Programming</vt:lpstr>
      <vt:lpstr>2. TCP IP Socket Programming</vt:lpstr>
      <vt:lpstr>3. Water – Reflection, Refraction</vt:lpstr>
      <vt:lpstr>3. Water – flow chart</vt:lpstr>
      <vt:lpstr>3. Water - reflection</vt:lpstr>
      <vt:lpstr>3. Water - refraction</vt:lpstr>
      <vt:lpstr>3. Water - mix</vt:lpstr>
      <vt:lpstr>3. Water – dudv, normal map</vt:lpstr>
      <vt:lpstr>3. Water – dudv map</vt:lpstr>
      <vt:lpstr>3. Water – normal map</vt:lpstr>
      <vt:lpstr>3. Water – Final Picture</vt:lpstr>
      <vt:lpstr>4. Terrain – Height map</vt:lpstr>
      <vt:lpstr>4. Terrain – Height map</vt:lpstr>
      <vt:lpstr>4. Terrain – Height map</vt:lpstr>
      <vt:lpstr>4. Terrain – Height map</vt:lpstr>
      <vt:lpstr>5. Fog System</vt:lpstr>
      <vt:lpstr>5. Fog System</vt:lpstr>
      <vt:lpstr>6. Camera Movement</vt:lpstr>
      <vt:lpstr>7. Sky box</vt:lpstr>
      <vt:lpstr>8. Collision Detection</vt:lpstr>
      <vt:lpstr>9. GUI</vt:lpstr>
      <vt:lpstr>10. Special Skills</vt:lpstr>
      <vt:lpstr>10. Special Skills -Techniques</vt:lpstr>
      <vt:lpstr>11. Zoom blur</vt:lpstr>
      <vt:lpstr>12. Particles</vt:lpstr>
      <vt:lpstr>13. Zoom</vt:lpstr>
      <vt:lpstr>Thanks  QnA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Graphics</dc:title>
  <dc:creator>이 병건</dc:creator>
  <cp:lastModifiedBy>이 병건</cp:lastModifiedBy>
  <cp:revision>39</cp:revision>
  <dcterms:created xsi:type="dcterms:W3CDTF">2019-12-10T14:54:28Z</dcterms:created>
  <dcterms:modified xsi:type="dcterms:W3CDTF">2020-02-11T08:29:02Z</dcterms:modified>
</cp:coreProperties>
</file>